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2" r:id="rId3"/>
    <p:sldId id="284" r:id="rId4"/>
    <p:sldId id="286" r:id="rId5"/>
    <p:sldId id="285" r:id="rId6"/>
    <p:sldId id="289" r:id="rId7"/>
    <p:sldId id="290" r:id="rId8"/>
    <p:sldId id="29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FF5050"/>
    <a:srgbClr val="FF7C80"/>
    <a:srgbClr val="FF9999"/>
    <a:srgbClr val="A2CD85"/>
    <a:srgbClr val="BADAA6"/>
    <a:srgbClr val="7CB953"/>
    <a:srgbClr val="8EC26A"/>
    <a:srgbClr val="00FF00"/>
    <a:srgbClr val="9C48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4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4318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013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9489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8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891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329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73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758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983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237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606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FAB26F-0D38-4731-A9AF-00EB07FFC03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2017-08-23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F37A7-1731-4D11-A632-F5624713CDD5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7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309" y="5626110"/>
            <a:ext cx="945382" cy="848649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568117" y="1736063"/>
            <a:ext cx="50557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8000" dirty="0" err="1" smtClean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</a:rPr>
              <a:t>마이턴</a:t>
            </a:r>
            <a:r>
              <a:rPr lang="en-US" altLang="ko-KR" sz="8000" dirty="0" smtClean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</a:rPr>
              <a:t/>
            </a:r>
            <a:br>
              <a:rPr lang="en-US" altLang="ko-KR" sz="8000" dirty="0" smtClean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</a:rPr>
            </a:br>
            <a:r>
              <a:rPr lang="en-US" altLang="ko-KR" sz="2000" dirty="0" smtClean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</a:rPr>
              <a:t>(</a:t>
            </a:r>
            <a:r>
              <a:rPr lang="ko-KR" altLang="en-US" sz="2000" dirty="0" smtClean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</a:rPr>
              <a:t>가제</a:t>
            </a:r>
            <a:r>
              <a:rPr lang="en-US" altLang="ko-KR" sz="2000" dirty="0" smtClean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ea"/>
              </a:rPr>
              <a:t>)</a:t>
            </a:r>
            <a:endParaRPr lang="ko-KR" altLang="en-US" sz="2000" dirty="0">
              <a:ln w="0"/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1847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8009" y="105683"/>
            <a:ext cx="1129498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게임 </a:t>
            </a:r>
            <a:r>
              <a:rPr lang="ko-KR" altLang="en-US" sz="24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컨셉</a:t>
            </a:r>
            <a:endParaRPr lang="en-US" altLang="ko-KR" sz="2400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836428" y="5769013"/>
            <a:ext cx="842517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1vs1 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보드게임 방식으로 </a:t>
            </a: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보드판에서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캐릭터를 움직여 적을 공격하고 카드를 사용해 전략적인 플레이가 가능한 대전 게임입니다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0" y="946109"/>
            <a:ext cx="8331199" cy="469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82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8009" y="105683"/>
            <a:ext cx="1129498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세계관</a:t>
            </a:r>
            <a:endParaRPr lang="en-US" altLang="ko-KR" sz="2400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408705" y="876899"/>
            <a:ext cx="5387055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헬로히어로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은하에서 네온사인과 향락의 도시로      유명한 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‘</a:t>
            </a: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퓨리티신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’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행성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어느 술집에서 시작된  </a:t>
            </a: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마이턴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게임은 유행을 넘어서 신드롬이 되었다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6" y="876897"/>
            <a:ext cx="5865780" cy="2407561"/>
          </a:xfrm>
          <a:prstGeom prst="rect">
            <a:avLst/>
          </a:prstGeom>
        </p:spPr>
      </p:pic>
      <p:pic>
        <p:nvPicPr>
          <p:cNvPr id="1028" name="Picture 4" descr="C:\Users\ADMINI~1\AppData\Local\Temp\msohtmlclip1\02\clip_image0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188" y="3103166"/>
            <a:ext cx="8195572" cy="3480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404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8009" y="105683"/>
            <a:ext cx="112949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핵심 재미요소</a:t>
            </a:r>
            <a:endParaRPr lang="en-US" altLang="ko-KR" sz="2400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7227338" y="2317358"/>
            <a:ext cx="1701800" cy="1701800"/>
          </a:xfrm>
          <a:prstGeom prst="ellipse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주사위</a:t>
            </a:r>
            <a:endParaRPr lang="en-US" altLang="ko-KR" sz="2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손맛</a:t>
            </a:r>
            <a:endParaRPr lang="en-US" altLang="ko-KR" sz="2000" b="1" dirty="0" smtClean="0">
              <a:solidFill>
                <a:schemeClr val="tx1"/>
              </a:solidFill>
            </a:endParaRPr>
          </a:p>
        </p:txBody>
      </p:sp>
      <p:sp>
        <p:nvSpPr>
          <p:cNvPr id="2" name="타원 1"/>
          <p:cNvSpPr/>
          <p:nvPr/>
        </p:nvSpPr>
        <p:spPr>
          <a:xfrm>
            <a:off x="4008048" y="4569297"/>
            <a:ext cx="1701800" cy="17018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아레나</a:t>
            </a:r>
            <a:endParaRPr lang="en-US" altLang="ko-KR" sz="2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랭킹</a:t>
            </a:r>
            <a:endParaRPr lang="en-US" altLang="ko-KR" sz="2000" b="1" dirty="0" smtClean="0">
              <a:solidFill>
                <a:schemeClr val="tx1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6458734" y="4561590"/>
            <a:ext cx="1701800" cy="17018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꾸미는</a:t>
            </a:r>
            <a:endParaRPr lang="en-US" altLang="ko-KR" sz="2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재미</a:t>
            </a:r>
            <a:endParaRPr lang="en-US" altLang="ko-KR" sz="2000" b="1" dirty="0" smtClean="0">
              <a:solidFill>
                <a:schemeClr val="tx1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5245100" y="769784"/>
            <a:ext cx="1701800" cy="1701800"/>
          </a:xfrm>
          <a:prstGeom prst="ellipse">
            <a:avLst/>
          </a:prstGeom>
          <a:solidFill>
            <a:srgbClr val="FF505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전략</a:t>
            </a:r>
            <a:endParaRPr lang="en-US" altLang="ko-KR" sz="2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플레이</a:t>
            </a:r>
            <a:endParaRPr lang="en-US" altLang="ko-KR" sz="2000" b="1" dirty="0" smtClean="0">
              <a:solidFill>
                <a:schemeClr val="tx1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3262862" y="2317358"/>
            <a:ext cx="1701800" cy="17018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캐릭터</a:t>
            </a:r>
            <a:endParaRPr lang="en-US" altLang="ko-KR" sz="2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성장</a:t>
            </a:r>
            <a:endParaRPr lang="en-US" altLang="ko-KR" sz="20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55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타원 22"/>
          <p:cNvSpPr/>
          <p:nvPr/>
        </p:nvSpPr>
        <p:spPr>
          <a:xfrm>
            <a:off x="480238" y="1360146"/>
            <a:ext cx="1701800" cy="17018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smtClean="0">
                <a:solidFill>
                  <a:schemeClr val="tx1"/>
                </a:solidFill>
              </a:rPr>
              <a:t>아레나</a:t>
            </a:r>
            <a:endParaRPr lang="en-US" altLang="ko-KR" sz="25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2500" b="1" dirty="0" smtClean="0">
                <a:solidFill>
                  <a:schemeClr val="tx1"/>
                </a:solidFill>
              </a:rPr>
              <a:t>랭킹</a:t>
            </a:r>
            <a:endParaRPr lang="en-US" altLang="ko-KR" sz="2500" b="1" dirty="0" smtClean="0">
              <a:solidFill>
                <a:schemeClr val="tx1"/>
              </a:solidFill>
            </a:endParaRPr>
          </a:p>
        </p:txBody>
      </p:sp>
      <p:sp>
        <p:nvSpPr>
          <p:cNvPr id="2" name="타원 1"/>
          <p:cNvSpPr/>
          <p:nvPr/>
        </p:nvSpPr>
        <p:spPr>
          <a:xfrm>
            <a:off x="1695450" y="3609488"/>
            <a:ext cx="1104900" cy="110490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ko-KR" altLang="en-US" sz="1500" b="1" dirty="0" smtClean="0">
                <a:solidFill>
                  <a:schemeClr val="tx1"/>
                </a:solidFill>
              </a:rPr>
              <a:t>아레나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2978150" y="3609488"/>
            <a:ext cx="1104900" cy="1104900"/>
          </a:xfrm>
          <a:prstGeom prst="ellipse">
            <a:avLst/>
          </a:prstGeom>
          <a:solidFill>
            <a:srgbClr val="BADAA6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ko-KR" altLang="en-US" sz="1500" b="1" dirty="0" smtClean="0">
                <a:solidFill>
                  <a:schemeClr val="tx1"/>
                </a:solidFill>
              </a:rPr>
              <a:t>아레나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4260850" y="3609488"/>
            <a:ext cx="1104900" cy="11049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3</a:t>
            </a:r>
          </a:p>
          <a:p>
            <a:pPr algn="ctr"/>
            <a:r>
              <a:rPr lang="ko-KR" altLang="en-US" sz="1500" b="1" dirty="0" smtClean="0">
                <a:solidFill>
                  <a:schemeClr val="tx1"/>
                </a:solidFill>
              </a:rPr>
              <a:t>아레나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543550" y="3609488"/>
            <a:ext cx="1104900" cy="1104900"/>
          </a:xfrm>
          <a:prstGeom prst="ellipse">
            <a:avLst/>
          </a:prstGeom>
          <a:solidFill>
            <a:srgbClr val="A2CD85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4</a:t>
            </a:r>
          </a:p>
          <a:p>
            <a:pPr algn="ctr"/>
            <a:r>
              <a:rPr lang="ko-KR" altLang="en-US" sz="1500" b="1" dirty="0" smtClean="0">
                <a:solidFill>
                  <a:schemeClr val="tx1"/>
                </a:solidFill>
              </a:rPr>
              <a:t>아레나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6826250" y="3609488"/>
            <a:ext cx="1104900" cy="1104900"/>
          </a:xfrm>
          <a:prstGeom prst="ellipse">
            <a:avLst/>
          </a:prstGeom>
          <a:solidFill>
            <a:srgbClr val="8EC26A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5</a:t>
            </a:r>
          </a:p>
          <a:p>
            <a:pPr algn="ctr"/>
            <a:r>
              <a:rPr lang="ko-KR" altLang="en-US" sz="1500" b="1" dirty="0" smtClean="0">
                <a:solidFill>
                  <a:schemeClr val="tx1"/>
                </a:solidFill>
              </a:rPr>
              <a:t>아레나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108950" y="3609488"/>
            <a:ext cx="1104900" cy="1104900"/>
          </a:xfrm>
          <a:prstGeom prst="ellipse">
            <a:avLst/>
          </a:prstGeom>
          <a:solidFill>
            <a:srgbClr val="7CB953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6</a:t>
            </a:r>
          </a:p>
          <a:p>
            <a:pPr algn="ctr"/>
            <a:r>
              <a:rPr lang="ko-KR" altLang="en-US" sz="1500" b="1" dirty="0" smtClean="0">
                <a:solidFill>
                  <a:schemeClr val="tx1"/>
                </a:solidFill>
              </a:rPr>
              <a:t>아레나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9391650" y="3609488"/>
            <a:ext cx="1104900" cy="11049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 smtClean="0">
                <a:solidFill>
                  <a:schemeClr val="tx1"/>
                </a:solidFill>
              </a:rPr>
              <a:t>7</a:t>
            </a:r>
          </a:p>
          <a:p>
            <a:pPr algn="ctr"/>
            <a:r>
              <a:rPr lang="ko-KR" altLang="en-US" sz="1500" b="1" dirty="0" smtClean="0">
                <a:solidFill>
                  <a:schemeClr val="tx1"/>
                </a:solidFill>
              </a:rPr>
              <a:t>아레나</a:t>
            </a:r>
            <a:endParaRPr lang="ko-KR" altLang="en-US" sz="1500" b="1" dirty="0">
              <a:solidFill>
                <a:schemeClr val="tx1"/>
              </a:solidFill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457277"/>
              </p:ext>
            </p:extLst>
          </p:nvPr>
        </p:nvGraphicFramePr>
        <p:xfrm>
          <a:off x="1695451" y="4881604"/>
          <a:ext cx="8909047" cy="1098974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272721"/>
                <a:gridCol w="1272721"/>
                <a:gridCol w="1272721"/>
                <a:gridCol w="1272721"/>
                <a:gridCol w="1272721"/>
                <a:gridCol w="1272721"/>
                <a:gridCol w="1272721"/>
              </a:tblGrid>
              <a:tr h="5503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캐릭터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개</a:t>
                      </a:r>
                      <a:endParaRPr lang="ko-KR" altLang="en-US" sz="15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캐릭터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캐릭터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개</a:t>
                      </a:r>
                      <a:endParaRPr lang="ko-KR" altLang="en-US" sz="15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캐릭터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개</a:t>
                      </a:r>
                      <a:endParaRPr lang="ko-KR" altLang="en-US" sz="15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캐릭터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개</a:t>
                      </a:r>
                      <a:endParaRPr lang="ko-KR" altLang="en-US" sz="15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캐릭터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개</a:t>
                      </a:r>
                      <a:endParaRPr lang="ko-KR" altLang="en-US" sz="15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1" smtClean="0">
                          <a:solidFill>
                            <a:schemeClr val="bg1"/>
                          </a:solidFill>
                        </a:rPr>
                        <a:t>캐릭터</a:t>
                      </a:r>
                      <a:endParaRPr lang="en-US" altLang="ko-KR" sz="1500" b="1" smtClean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500" b="1" smtClean="0">
                          <a:solidFill>
                            <a:schemeClr val="bg1"/>
                          </a:solidFill>
                        </a:rPr>
                        <a:t>개</a:t>
                      </a:r>
                    </a:p>
                  </a:txBody>
                  <a:tcPr/>
                </a:tc>
              </a:tr>
              <a:tr h="4757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공용 카드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30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장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공용 카드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장</a:t>
                      </a:r>
                      <a:endParaRPr lang="ko-KR" altLang="en-US" sz="15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공용 카드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공용 카드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공용 카드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공용 카드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공용 카드</a:t>
                      </a:r>
                      <a:endParaRPr lang="en-US" altLang="ko-KR" sz="15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</a:rPr>
                        <a:t>장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248009" y="105683"/>
            <a:ext cx="112949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아레나</a:t>
            </a:r>
            <a:endParaRPr lang="en-US" altLang="ko-KR" sz="2400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182038" y="1957130"/>
            <a:ext cx="65294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1vs1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아레나 모드 하나만 존재합니다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4314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/>
          <p:cNvSpPr/>
          <p:nvPr/>
        </p:nvSpPr>
        <p:spPr>
          <a:xfrm>
            <a:off x="480238" y="1360714"/>
            <a:ext cx="1701800" cy="17018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smtClean="0">
                <a:solidFill>
                  <a:schemeClr val="tx1"/>
                </a:solidFill>
              </a:rPr>
              <a:t>꾸미는</a:t>
            </a:r>
            <a:endParaRPr lang="en-US" altLang="ko-KR" sz="25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2500" b="1" dirty="0" smtClean="0">
                <a:solidFill>
                  <a:schemeClr val="tx1"/>
                </a:solidFill>
              </a:rPr>
              <a:t>재미</a:t>
            </a:r>
            <a:endParaRPr lang="en-US" altLang="ko-KR" sz="2500" b="1" dirty="0" smtClean="0">
              <a:solidFill>
                <a:schemeClr val="tx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48009" y="105683"/>
            <a:ext cx="1129498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꾸미는 재미</a:t>
            </a:r>
            <a:endParaRPr lang="en-US" altLang="ko-KR" sz="2400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334268" y="1492916"/>
            <a:ext cx="364815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캐릭터 스킨</a:t>
            </a:r>
            <a:endParaRPr lang="en-US" altLang="ko-KR" b="1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주사위 스킨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보드판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배경 꾸미기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837" y="3310201"/>
            <a:ext cx="2302195" cy="243692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5587" y="3310201"/>
            <a:ext cx="2427410" cy="2436929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6337837" y="5747130"/>
            <a:ext cx="230219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mtClean="0">
                <a:solidFill>
                  <a:schemeClr val="bg1"/>
                </a:solidFill>
                <a:latin typeface="+mn-ea"/>
              </a:rPr>
              <a:t>오리지날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178194" y="5747130"/>
            <a:ext cx="2302196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스킨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8472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/>
          <p:cNvSpPr/>
          <p:nvPr/>
        </p:nvSpPr>
        <p:spPr>
          <a:xfrm>
            <a:off x="480238" y="1360714"/>
            <a:ext cx="1701800" cy="17018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smtClean="0">
                <a:solidFill>
                  <a:schemeClr val="tx1"/>
                </a:solidFill>
              </a:rPr>
              <a:t>꾸미는</a:t>
            </a:r>
            <a:endParaRPr lang="en-US" altLang="ko-KR" sz="25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2500" b="1" dirty="0" smtClean="0">
                <a:solidFill>
                  <a:schemeClr val="tx1"/>
                </a:solidFill>
              </a:rPr>
              <a:t>재미</a:t>
            </a:r>
            <a:endParaRPr lang="en-US" altLang="ko-KR" sz="2500" b="1" dirty="0" smtClean="0">
              <a:solidFill>
                <a:schemeClr val="tx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48009" y="105683"/>
            <a:ext cx="1129498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꾸미는 재미</a:t>
            </a:r>
            <a:endParaRPr lang="en-US" altLang="ko-KR" sz="2400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334268" y="1492916"/>
            <a:ext cx="364815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캐릭터 스킨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주사위 스킨</a:t>
            </a:r>
            <a:endParaRPr lang="en-US" altLang="ko-KR" b="1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보드판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배경 꾸미기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456" y="1955558"/>
            <a:ext cx="6089169" cy="454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0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/>
          <p:cNvSpPr/>
          <p:nvPr/>
        </p:nvSpPr>
        <p:spPr>
          <a:xfrm>
            <a:off x="480238" y="1360714"/>
            <a:ext cx="1701800" cy="17018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smtClean="0">
                <a:solidFill>
                  <a:schemeClr val="tx1"/>
                </a:solidFill>
              </a:rPr>
              <a:t>꾸미는</a:t>
            </a:r>
            <a:endParaRPr lang="en-US" altLang="ko-KR" sz="25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2500" b="1" dirty="0" smtClean="0">
                <a:solidFill>
                  <a:schemeClr val="tx1"/>
                </a:solidFill>
              </a:rPr>
              <a:t>재미</a:t>
            </a:r>
            <a:endParaRPr lang="en-US" altLang="ko-KR" sz="2500" b="1" dirty="0" smtClean="0">
              <a:solidFill>
                <a:schemeClr val="tx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48009" y="105683"/>
            <a:ext cx="11294988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꾸미는 재미</a:t>
            </a:r>
            <a:endParaRPr lang="en-US" altLang="ko-KR" sz="2400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334268" y="1492916"/>
            <a:ext cx="364815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캐릭터 스킨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주사위 스킨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보드판</a:t>
            </a:r>
            <a:r>
              <a:rPr lang="ko-KR" alt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</a:rPr>
              <a:t> 배경 꾸미기</a:t>
            </a:r>
            <a:endParaRPr lang="en-US" altLang="ko-KR" b="1" dirty="0" smtClean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0257" y="3062514"/>
            <a:ext cx="7097997" cy="349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4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rmAutofit/>
      </a:bodyPr>
      <a:lstStyle>
        <a:defPPr algn="l">
          <a:defRPr sz="2000" dirty="0">
            <a:latin typeface="HY견고딕" panose="02030600000101010101" pitchFamily="18" charset="-127"/>
            <a:ea typeface="HY견고딕" panose="0203060000010101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5204</TotalTime>
  <Words>160</Words>
  <Application>Microsoft Office PowerPoint</Application>
  <PresentationFormat>와이드스크린</PresentationFormat>
  <Paragraphs>82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조승재</dc:creator>
  <cp:lastModifiedBy>김주형</cp:lastModifiedBy>
  <cp:revision>278</cp:revision>
  <dcterms:created xsi:type="dcterms:W3CDTF">2015-11-06T07:53:12Z</dcterms:created>
  <dcterms:modified xsi:type="dcterms:W3CDTF">2017-08-23T06:14:31Z</dcterms:modified>
</cp:coreProperties>
</file>

<file path=docProps/thumbnail.jpeg>
</file>